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8" r:id="rId1"/>
  </p:sldMasterIdLst>
  <p:sldIdLst>
    <p:sldId id="257" r:id="rId2"/>
    <p:sldId id="258" r:id="rId3"/>
    <p:sldId id="259" r:id="rId4"/>
    <p:sldId id="260" r:id="rId5"/>
    <p:sldId id="261" r:id="rId6"/>
    <p:sldId id="267" r:id="rId7"/>
    <p:sldId id="269" r:id="rId8"/>
    <p:sldId id="270" r:id="rId9"/>
    <p:sldId id="264" r:id="rId10"/>
    <p:sldId id="278" r:id="rId11"/>
    <p:sldId id="279" r:id="rId12"/>
    <p:sldId id="266" r:id="rId13"/>
    <p:sldId id="280" r:id="rId14"/>
    <p:sldId id="271" r:id="rId15"/>
    <p:sldId id="282" r:id="rId16"/>
    <p:sldId id="284" r:id="rId17"/>
    <p:sldId id="281" r:id="rId18"/>
    <p:sldId id="273" r:id="rId19"/>
    <p:sldId id="286" r:id="rId20"/>
    <p:sldId id="290" r:id="rId21"/>
    <p:sldId id="274" r:id="rId22"/>
    <p:sldId id="275" r:id="rId23"/>
    <p:sldId id="289" r:id="rId24"/>
    <p:sldId id="276" r:id="rId25"/>
    <p:sldId id="288" r:id="rId26"/>
    <p:sldId id="277" r:id="rId27"/>
    <p:sldId id="29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OOP Basic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OOP Principles (SOLID)</a:t>
            </a:r>
          </a:p>
        </p:txBody>
      </p:sp>
    </p:spTree>
    <p:extLst>
      <p:ext uri="{BB962C8B-B14F-4D97-AF65-F5344CB8AC3E}">
        <p14:creationId xmlns:p14="http://schemas.microsoft.com/office/powerpoint/2010/main" val="30138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Real world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14600"/>
            <a:ext cx="28860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66800"/>
            <a:ext cx="168051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81325"/>
            <a:ext cx="171136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279" y="1899557"/>
            <a:ext cx="1596973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178073"/>
            <a:ext cx="1939038" cy="138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677" y="4872717"/>
            <a:ext cx="1555609" cy="150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40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724400"/>
            <a:ext cx="3507423" cy="155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3429000" cy="146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03699"/>
            <a:ext cx="2819400" cy="151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36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05000"/>
            <a:ext cx="4038600" cy="40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7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008313" cy="338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496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Principles (SOLID)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Principles (SOLID)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SRP - Single Responsibility Principle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OCP - Open Close Principle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LSP 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Liskov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Substitution Principle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ISP - Interface Segregation Principle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DIP - Dependency Inversion Principle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3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- Single Responsibility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08" y="1828800"/>
            <a:ext cx="479107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97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- Single Responsibility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class should have only one reason to change.</a:t>
            </a:r>
          </a:p>
          <a:p>
            <a:r>
              <a:rPr lang="en-US" altLang="zh-CN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class or method should do one thing.</a:t>
            </a:r>
          </a:p>
          <a:p>
            <a:endParaRPr lang="en-US" sz="2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8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- Open Close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Open to extension, closed to modification.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2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-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Sub classes should not break the behavior of the base class.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Does square is a special rectangle?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Demo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47529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5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Thinking data first, and gather related actions around the data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Program =  Data Structure  +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Object = State + Behavior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8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-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2000" y="2228850"/>
            <a:ext cx="7924800" cy="4114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00250"/>
            <a:ext cx="487988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71800"/>
            <a:ext cx="29718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-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2000" y="2228850"/>
            <a:ext cx="7924800" cy="4114800"/>
          </a:xfrm>
        </p:spPr>
        <p:txBody>
          <a:bodyPr/>
          <a:lstStyle/>
          <a:p>
            <a:r>
              <a:rPr lang="en-US" dirty="0" smtClean="0"/>
              <a:t>We cannot always one-to-one mapping real world objects to programing world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141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- Interface Segregation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behaviors into multiple small interfaces instead of a single fat interface.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93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- Interface Segregation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82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 - Dependency Inversion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79057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33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 - Dependency Inversion Principle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1342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545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504306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074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Try respect those principles, make your life easier. </a:t>
            </a:r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2133600"/>
            <a:ext cx="51720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42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Conceptually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 to real-word objects, consist of state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</a:p>
          <a:p>
            <a:pPr lvl="2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State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-&gt; Fields, properties,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Behavior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-&gt; Methods, functions, events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0"/>
            <a:ext cx="2046966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97628"/>
            <a:ext cx="383864" cy="32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05" y="2438400"/>
            <a:ext cx="31652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2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blueprint of the a kind of objects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44486"/>
            <a:ext cx="51149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6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Basic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Encapsulation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Inheritance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16292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Real world example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20686"/>
            <a:ext cx="3158754" cy="212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29000"/>
            <a:ext cx="4543176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93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Digital world example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6" y="2057400"/>
            <a:ext cx="7524824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02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Digital world example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29543"/>
            <a:ext cx="41433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20" y="4088726"/>
            <a:ext cx="2922280" cy="168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20" y="1066800"/>
            <a:ext cx="28670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28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Reuse common (</a:t>
            </a:r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61640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4355</TotalTime>
  <Words>286</Words>
  <Application>Microsoft Office PowerPoint</Application>
  <PresentationFormat>On-screen Show (4:3)</PresentationFormat>
  <Paragraphs>75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Horizon</vt:lpstr>
      <vt:lpstr>Content</vt:lpstr>
      <vt:lpstr>Basic Terms</vt:lpstr>
      <vt:lpstr>Object</vt:lpstr>
      <vt:lpstr>Class</vt:lpstr>
      <vt:lpstr>OOP Basic Features</vt:lpstr>
      <vt:lpstr>Encapsulation</vt:lpstr>
      <vt:lpstr>Encapsulation</vt:lpstr>
      <vt:lpstr>Encapsulation</vt:lpstr>
      <vt:lpstr>Inheritance</vt:lpstr>
      <vt:lpstr>Inheritance</vt:lpstr>
      <vt:lpstr>Inheritance</vt:lpstr>
      <vt:lpstr>Polymorphism</vt:lpstr>
      <vt:lpstr>Polymorphism</vt:lpstr>
      <vt:lpstr>OOP Principles (SOLID)</vt:lpstr>
      <vt:lpstr>OOP Principles (SOLID)</vt:lpstr>
      <vt:lpstr>SRP - Single Responsibility Principle</vt:lpstr>
      <vt:lpstr>SRP - Single Responsibility Principle</vt:lpstr>
      <vt:lpstr>OCP - Open Close Principle</vt:lpstr>
      <vt:lpstr>LSP - Liskov Substitution Principle</vt:lpstr>
      <vt:lpstr>LSP - Liskov Substitution Principle</vt:lpstr>
      <vt:lpstr>LSP - Liskov Substitution Principle</vt:lpstr>
      <vt:lpstr>ISP - Interface Segregation Principle</vt:lpstr>
      <vt:lpstr>ISP - Interface Segregation Principle</vt:lpstr>
      <vt:lpstr>DIP - Dependency Inversion Principle</vt:lpstr>
      <vt:lpstr>DIP - Dependency Inversion Principle</vt:lpstr>
      <vt:lpstr>Summary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Mark.X.Mou (g-mis.cncd02.Newegg) 42228</dc:creator>
  <cp:lastModifiedBy>Ulrica.Q.Chen (g-mis.cncd02.Newegg) 42287</cp:lastModifiedBy>
  <cp:revision>126</cp:revision>
  <dcterms:created xsi:type="dcterms:W3CDTF">2017-07-15T02:25:09Z</dcterms:created>
  <dcterms:modified xsi:type="dcterms:W3CDTF">2017-07-19T09:45:22Z</dcterms:modified>
</cp:coreProperties>
</file>